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1A6E3A-53EB-474B-9C27-0EDAD115B349}">
          <p14:sldIdLst>
            <p14:sldId id="256"/>
          </p14:sldIdLst>
        </p14:section>
        <p14:section name="Contents" id="{E9373B2E-5EB6-F548-AED3-78A376F39E4D}">
          <p14:sldIdLst>
            <p14:sldId id="257"/>
          </p14:sldIdLst>
        </p14:section>
        <p14:section name="Introduction" id="{BD80B23B-97E3-1E48-BB17-5C5C4DECC210}">
          <p14:sldIdLst>
            <p14:sldId id="258"/>
          </p14:sldIdLst>
        </p14:section>
        <p14:section name="Hypotheses" id="{059B3B89-6E0C-034B-B1A7-DADE861177CF}">
          <p14:sldIdLst>
            <p14:sldId id="259"/>
          </p14:sldIdLst>
        </p14:section>
        <p14:section name="Data Collection" id="{6B630D53-0579-2E45-8D55-28301D35DAE9}">
          <p14:sldIdLst>
            <p14:sldId id="260"/>
          </p14:sldIdLst>
        </p14:section>
        <p14:section name="EDA" id="{662A9727-8871-3246-A1A5-06296C238588}">
          <p14:sldIdLst>
            <p14:sldId id="261"/>
          </p14:sldIdLst>
        </p14:section>
        <p14:section name="Data Preprocessing" id="{190A8B0E-D5B6-1F47-BB4C-35364DAA87CE}">
          <p14:sldIdLst>
            <p14:sldId id="262"/>
          </p14:sldIdLst>
        </p14:section>
        <p14:section name="Model Selection and Development" id="{8CC974E5-002F-1C4D-B77E-53BB348F9705}">
          <p14:sldIdLst>
            <p14:sldId id="263"/>
          </p14:sldIdLst>
        </p14:section>
        <p14:section name="Model Training and Evaluation" id="{1DA10CA7-FCD7-404E-BA26-9CA501DD536A}">
          <p14:sldIdLst>
            <p14:sldId id="264"/>
          </p14:sldIdLst>
        </p14:section>
        <p14:section name="Model Deployment and Maintenance" id="{32B6B51E-B6B4-974C-96DC-3336856F1415}">
          <p14:sldIdLst>
            <p14:sldId id="265"/>
          </p14:sldIdLst>
        </p14:section>
        <p14:section name="Model Ensembling" id="{1726727C-6026-3E4D-A14C-5A61C8BC674E}">
          <p14:sldIdLst>
            <p14:sldId id="266"/>
          </p14:sldIdLst>
        </p14:section>
        <p14:section name="Conclusion" id="{654470F3-5BBD-FC42-847F-9376FCE7F0BD}">
          <p14:sldIdLst>
            <p14:sldId id="267"/>
          </p14:sldIdLst>
        </p14:section>
        <p14:section name="Future Scope" id="{9CCA6B3F-44F5-F64B-B415-D4A030FCD2E0}">
          <p14:sldIdLst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2"/>
    <p:restoredTop sz="94684"/>
  </p:normalViewPr>
  <p:slideViewPr>
    <p:cSldViewPr snapToGrid="0">
      <p:cViewPr varScale="1">
        <p:scale>
          <a:sx n="122" d="100"/>
          <a:sy n="122" d="100"/>
        </p:scale>
        <p:origin x="5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A246-545F-110C-0807-0B81B19FC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CF62D-4BA0-7DC9-742B-7BAA6CFA0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DC4DF-98D9-E1FA-2737-448B6A12F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62718-6003-7F5A-2C78-57C4F0F1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447FB-A3BC-FA79-70A5-BAB982FE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47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5A5D-96F2-84B7-84C8-165EA5D1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956E6-8B94-B22A-CC48-D0BBADBD7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12CD8-7E9B-6119-C915-1B334019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9E53C-0D31-EAB6-472A-FA8093C47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0F46F-A422-BE84-374D-02621B64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83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63EC7-F9B4-A3AE-058B-5C4DBCAFD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3F1F1-373F-8820-8E0D-AB635B37B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7F5D3-A50C-3DBB-5DD6-F2F54285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5CA18-7F30-F130-942B-7656C8386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2C1E9-6D54-7571-2223-870D390E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12FC-7CC0-940B-1DE7-0DE660C7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6968-6E2C-97ED-688D-78EEF7E11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03F06-9111-C8EA-7E81-8D83DBA9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79C6B-B36D-E2DD-3667-7F788F7F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E2E1-E67D-7892-EE93-7D92BF0B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0AAC-B8BD-6C11-31A0-2E0254FB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9FCD6-2BB9-6A12-0492-44FAFB6AA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6B002-3CD0-2E3C-7DB6-8755CD34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EAB6F-D178-7480-FDCD-E291FBCA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5900-D254-FA18-ADD6-85518C17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9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0E5B-D1BC-2E23-2E92-310E469BC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DE31F-0955-EA8C-7692-769187F1A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A4656-85D7-491F-80BC-FA28F5485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D722A-0111-6632-9D87-BC61D72C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582C1-06CC-7949-08D5-AE0FA07E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B4F33-EAA3-C950-A98B-5FA34017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7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22C8-D7E1-24C4-F063-62DFC5CD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03741-25E1-FB6E-F962-F8838BAB2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3FD09-45ED-2F18-49C7-C12FFF219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321B26-1BDC-0B42-DC21-0350FB428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E3042-D14E-44A7-16D8-CDDFEDF81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E42A4C-1F43-8285-2F4F-B196D4513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41E1E-690F-E73E-2621-AFEFBB3A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DDCE4-8390-3218-8BCC-5AF807F2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BFAC-E81D-418E-0662-24BD779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FB8E3-F08F-4B4D-164A-0AF5A1394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F2429-5CA2-875A-1C93-4589D913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92EE7-4FF6-AD4E-CE46-225C8D1D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2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ECD2FD-9934-18ED-EDE6-C8297B1F8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4F1C5-4C64-F317-F887-8BDE4F02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3BD57-8DF4-37C8-5F91-C771701E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C951-0E06-DFDD-E903-CE81DC85E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B12BB-7013-40B2-D108-3E2BCEF59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D0C11-6865-7528-9B29-A93437FDF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0F7D0-8840-CB87-10EA-D7A6591E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BD970-CDDD-DDAE-13E9-723D658F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C3E53-24EC-028F-59B6-304502F3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E4BD-FDED-F843-DBA3-E9059D7A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B5E79-18A0-B405-CDF3-DF7121E1C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B213C-F915-2FA3-2245-1BE92E719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A434E-84EA-CEC3-290C-36195A1C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B83B1-21FC-6957-5B31-41DB87434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5E101-3B38-2F55-5765-67069DEC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3BF629-8880-54A6-B69D-5D03F56C5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3DB76-55DF-DF98-3AFC-791807AE1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3953E-A09C-95B7-871E-CB1BC2301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FA9553-A8A9-9849-9DF4-1888D72D6D0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64A53-B203-9C34-8C9E-7CD0F5353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E3CA-7031-CFE4-C030-05264D99A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546B91-31CB-2044-AD5E-9B243DAC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8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D79A9-338C-3834-2A75-D7F4C989A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9465" y="6214525"/>
            <a:ext cx="4305856" cy="321733"/>
          </a:xfrm>
        </p:spPr>
        <p:txBody>
          <a:bodyPr anchor="b">
            <a:normAutofit lnSpcReduction="10000"/>
          </a:bodyPr>
          <a:lstStyle/>
          <a:p>
            <a:pPr algn="r"/>
            <a:endParaRPr lang="en-US" sz="1800"/>
          </a:p>
        </p:txBody>
      </p:sp>
      <p:pic>
        <p:nvPicPr>
          <p:cNvPr id="6" name="Picture 5" descr="A close-up of a graph paper&#10;&#10;AI-generated content may be incorrect.">
            <a:extLst>
              <a:ext uri="{FF2B5EF4-FFF2-40B4-BE49-F238E27FC236}">
                <a16:creationId xmlns:a16="http://schemas.microsoft.com/office/drawing/2014/main" id="{357D55FE-7D3F-5245-EAD9-46453A0F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8" b="2"/>
          <a:stretch/>
        </p:blipFill>
        <p:spPr>
          <a:xfrm>
            <a:off x="0" y="-13847"/>
            <a:ext cx="12192000" cy="68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8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DE5818-301A-2B1C-41B4-5F23AFF7D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74" r="-2" b="22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0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iagram&#10;&#10;AI-generated content may be incorrect.">
            <a:extLst>
              <a:ext uri="{FF2B5EF4-FFF2-40B4-BE49-F238E27FC236}">
                <a16:creationId xmlns:a16="http://schemas.microsoft.com/office/drawing/2014/main" id="{F2D280A4-7ECA-D8F4-8277-6C3525AA2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96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in a mall&#10;&#10;AI-generated content may be incorrect.">
            <a:extLst>
              <a:ext uri="{FF2B5EF4-FFF2-40B4-BE49-F238E27FC236}">
                <a16:creationId xmlns:a16="http://schemas.microsoft.com/office/drawing/2014/main" id="{82182AFC-4098-3E44-2DB6-9EB267C4A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4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46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0B2127-6F95-17FA-9BAA-B86544608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69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4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graph&#10;&#10;AI-generated content may be incorrect.">
            <a:extLst>
              <a:ext uri="{FF2B5EF4-FFF2-40B4-BE49-F238E27FC236}">
                <a16:creationId xmlns:a16="http://schemas.microsoft.com/office/drawing/2014/main" id="{E3A3FE04-322E-773B-9076-86BAC3327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43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181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and purple text on a white background&#10;&#10;AI-generated content may be incorrect.">
            <a:extLst>
              <a:ext uri="{FF2B5EF4-FFF2-40B4-BE49-F238E27FC236}">
                <a16:creationId xmlns:a16="http://schemas.microsoft.com/office/drawing/2014/main" id="{C9B6A3D6-C2EC-8559-2618-4E535E9E6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43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1893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861E68BF-D3D6-2332-5547-050CB1B2D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009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aph with text and purple lines&#10;&#10;AI-generated content may be incorrect.">
            <a:extLst>
              <a:ext uri="{FF2B5EF4-FFF2-40B4-BE49-F238E27FC236}">
                <a16:creationId xmlns:a16="http://schemas.microsoft.com/office/drawing/2014/main" id="{829E6122-060B-836A-C69E-6170244A5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60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data analysis report&#10;&#10;AI-generated content may be incorrect.">
            <a:extLst>
              <a:ext uri="{FF2B5EF4-FFF2-40B4-BE49-F238E27FC236}">
                <a16:creationId xmlns:a16="http://schemas.microsoft.com/office/drawing/2014/main" id="{0C558ACC-B8FF-CF3C-A707-0EB77FD53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16" r="-2" b="617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5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n a graph&#10;&#10;AI-generated content may be incorrect.">
            <a:extLst>
              <a:ext uri="{FF2B5EF4-FFF2-40B4-BE49-F238E27FC236}">
                <a16:creationId xmlns:a16="http://schemas.microsoft.com/office/drawing/2014/main" id="{98E3C0F4-C50A-50B7-7FB8-212FC505F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96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n a graph chart&#10;&#10;AI-generated content may be incorrect.">
            <a:extLst>
              <a:ext uri="{FF2B5EF4-FFF2-40B4-BE49-F238E27FC236}">
                <a16:creationId xmlns:a16="http://schemas.microsoft.com/office/drawing/2014/main" id="{ABC497E4-E79C-3EDC-2B9C-5561F1AF3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5" r="-2" b="349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n a graph paper&#10;&#10;AI-generated content may be incorrect.">
            <a:extLst>
              <a:ext uri="{FF2B5EF4-FFF2-40B4-BE49-F238E27FC236}">
                <a16:creationId xmlns:a16="http://schemas.microsoft.com/office/drawing/2014/main" id="{CB3C675C-A4A0-82B4-6D54-0C4CFE7D9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" b="49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38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KOTHA LAHARI .</dc:creator>
  <cp:lastModifiedBy>KOTHA LAHARI .</cp:lastModifiedBy>
  <cp:revision>1</cp:revision>
  <dcterms:created xsi:type="dcterms:W3CDTF">2025-03-19T04:27:05Z</dcterms:created>
  <dcterms:modified xsi:type="dcterms:W3CDTF">2025-03-19T04:42:23Z</dcterms:modified>
</cp:coreProperties>
</file>